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E63844F-06A1-436A-95F3-F140D2367EE9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A108DAD-27ED-43CF-94BE-7EB292149B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63844F-06A1-436A-95F3-F140D2367EE9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108DAD-27ED-43CF-94BE-7EB292149B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63844F-06A1-436A-95F3-F140D2367EE9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108DAD-27ED-43CF-94BE-7EB292149B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63844F-06A1-436A-95F3-F140D2367EE9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108DAD-27ED-43CF-94BE-7EB292149B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63844F-06A1-436A-95F3-F140D2367EE9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108DAD-27ED-43CF-94BE-7EB292149B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63844F-06A1-436A-95F3-F140D2367EE9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108DAD-27ED-43CF-94BE-7EB292149B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63844F-06A1-436A-95F3-F140D2367EE9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108DAD-27ED-43CF-94BE-7EB292149B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63844F-06A1-436A-95F3-F140D2367EE9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108DAD-27ED-43CF-94BE-7EB292149B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63844F-06A1-436A-95F3-F140D2367EE9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108DAD-27ED-43CF-94BE-7EB292149B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E63844F-06A1-436A-95F3-F140D2367EE9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108DAD-27ED-43CF-94BE-7EB292149B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E63844F-06A1-436A-95F3-F140D2367EE9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A108DAD-27ED-43CF-94BE-7EB292149B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E63844F-06A1-436A-95F3-F140D2367EE9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A108DAD-27ED-43CF-94BE-7EB292149B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cationnews.org/education-policy-and-politics/new-sex-ed-standards-for-suggested-for-elementary-schools" TargetMode="External"/><Relationship Id="rId2" Type="http://schemas.openxmlformats.org/officeDocument/2006/relationships/hyperlink" Target="http://memoriesinfrench.blogspot.com/2009_02_01_archive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lrcc.edu/news/June/20120621.html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2200"/>
            <a:ext cx="7772400" cy="1470025"/>
          </a:xfrm>
        </p:spPr>
        <p:txBody>
          <a:bodyPr>
            <a:normAutofit/>
          </a:bodyPr>
          <a:lstStyle/>
          <a:p>
            <a:r>
              <a:rPr lang="en-US" sz="6600" dirty="0" smtClean="0">
                <a:latin typeface="Curlz MT" pitchFamily="82" charset="0"/>
              </a:rPr>
              <a:t>PARTS OF THE BODY</a:t>
            </a:r>
            <a:endParaRPr lang="en-US" sz="6600" dirty="0">
              <a:latin typeface="Curlz MT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0" y="6455569"/>
            <a:ext cx="6096000" cy="804862"/>
          </a:xfrm>
        </p:spPr>
        <p:txBody>
          <a:bodyPr>
            <a:noAutofit/>
          </a:bodyPr>
          <a:lstStyle/>
          <a:p>
            <a:pPr algn="ctr"/>
            <a:endParaRPr lang="en-US" sz="2400" dirty="0">
              <a:latin typeface="Adobe Arabic" pitchFamily="18" charset="-78"/>
              <a:cs typeface="Adobe Arabic" pitchFamily="18" charset="-78"/>
            </a:endParaRPr>
          </a:p>
        </p:txBody>
      </p:sp>
      <p:pic>
        <p:nvPicPr>
          <p:cNvPr id="6" name="Content Placeholder 5" descr="Belly, best effort at head, shoulders etc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6326" b="16326"/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876800"/>
            <a:ext cx="8075432" cy="562672"/>
          </a:xfrm>
        </p:spPr>
        <p:txBody>
          <a:bodyPr>
            <a:noAutofit/>
          </a:bodyPr>
          <a:lstStyle/>
          <a:p>
            <a:pPr algn="ctr"/>
            <a:r>
              <a:rPr lang="en-US" sz="5400" dirty="0" smtClean="0">
                <a:latin typeface="Magneto" pitchFamily="82" charset="0"/>
              </a:rPr>
              <a:t>Preschool</a:t>
            </a:r>
            <a:endParaRPr lang="en-US" sz="5400" dirty="0">
              <a:latin typeface="Magneto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5715000"/>
            <a:ext cx="5638800" cy="804862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Adobe Arabic" pitchFamily="18" charset="-78"/>
                <a:cs typeface="Adobe Arabic" pitchFamily="18" charset="-78"/>
              </a:rPr>
              <a:t>/</a:t>
            </a:r>
            <a:endParaRPr lang="en-US" sz="2400" dirty="0">
              <a:latin typeface="Adobe Arabic" pitchFamily="18" charset="-78"/>
              <a:cs typeface="Adobe Arabic" pitchFamily="18" charset="-78"/>
            </a:endParaRPr>
          </a:p>
        </p:txBody>
      </p:sp>
      <p:pic>
        <p:nvPicPr>
          <p:cNvPr id="5" name="Picture Placeholder 4" descr="sex_education_standards_class (1)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6759" b="6759"/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5400" dirty="0" smtClean="0">
                <a:latin typeface="Magneto" pitchFamily="82" charset="0"/>
              </a:rPr>
              <a:t>Elementary</a:t>
            </a:r>
            <a:endParaRPr lang="en-US" sz="5400" dirty="0">
              <a:latin typeface="Magneto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-609600" y="6379369"/>
            <a:ext cx="5486400" cy="957262"/>
          </a:xfrm>
        </p:spPr>
        <p:txBody>
          <a:bodyPr>
            <a:normAutofit/>
          </a:bodyPr>
          <a:lstStyle/>
          <a:p>
            <a:pPr algn="ctr"/>
            <a:endParaRPr lang="en-US" sz="2400" dirty="0">
              <a:latin typeface="Adobe Arabic" pitchFamily="18" charset="-78"/>
              <a:cs typeface="Adobe Arabic" pitchFamily="18" charset="-78"/>
            </a:endParaRPr>
          </a:p>
        </p:txBody>
      </p:sp>
      <p:pic>
        <p:nvPicPr>
          <p:cNvPr id="5" name="Picture Placeholder 4" descr="summer-scholars-2012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2968" b="12968"/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5400" dirty="0" smtClean="0">
                <a:latin typeface="Magneto" pitchFamily="82" charset="0"/>
              </a:rPr>
              <a:t>High School</a:t>
            </a:r>
            <a:endParaRPr lang="en-US" sz="5400" dirty="0">
              <a:latin typeface="Magneto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http://memoriesinfrench.blogspot.com/2009_02_01_archive.html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http://www.educationnews.org/education-policy-and-politics/new-sex-ed-standards-for-suggested-for-elementary-schools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http://www.lrcc.edu/news/June/20120621.html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Valenzona</a:t>
            </a:r>
            <a:r>
              <a:rPr lang="en-US" dirty="0" smtClean="0"/>
              <a:t> (PPT)</a:t>
            </a:r>
          </a:p>
          <a:p>
            <a:r>
              <a:rPr lang="en-US" dirty="0" err="1" smtClean="0"/>
              <a:t>Madriaga</a:t>
            </a:r>
            <a:r>
              <a:rPr lang="en-US" dirty="0" smtClean="0"/>
              <a:t> (Picture for Elem)</a:t>
            </a:r>
          </a:p>
          <a:p>
            <a:r>
              <a:rPr lang="en-US" dirty="0" err="1" smtClean="0"/>
              <a:t>Dagatan</a:t>
            </a:r>
            <a:r>
              <a:rPr lang="en-US" dirty="0" smtClean="0"/>
              <a:t>(Picture for HS)</a:t>
            </a:r>
          </a:p>
          <a:p>
            <a:r>
              <a:rPr lang="en-US" dirty="0" err="1" smtClean="0"/>
              <a:t>Torregosa</a:t>
            </a:r>
            <a:r>
              <a:rPr lang="en-US" dirty="0" smtClean="0"/>
              <a:t>(Picture for Preschool)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Members: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</TotalTime>
  <Words>40</Words>
  <Application>Microsoft Office PowerPoint</Application>
  <PresentationFormat>On-screen Show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PARTS OF THE BODY</vt:lpstr>
      <vt:lpstr>Preschool</vt:lpstr>
      <vt:lpstr>Elementary</vt:lpstr>
      <vt:lpstr>High School</vt:lpstr>
      <vt:lpstr>References:</vt:lpstr>
      <vt:lpstr>Members: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PARTS OF THE BODY</dc:title>
  <dc:creator>emachine</dc:creator>
  <cp:lastModifiedBy>emachine</cp:lastModifiedBy>
  <cp:revision>4</cp:revision>
  <dcterms:created xsi:type="dcterms:W3CDTF">2012-07-20T23:44:46Z</dcterms:created>
  <dcterms:modified xsi:type="dcterms:W3CDTF">2012-07-25T14:31:22Z</dcterms:modified>
</cp:coreProperties>
</file>